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2" autoAdjust="0"/>
    <p:restoredTop sz="94675" autoAdjust="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2132856"/>
            <a:ext cx="6400800" cy="2376264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Hello</a:t>
            </a:r>
            <a:r>
              <a:rPr lang="ru-RU" dirty="0" smtClean="0"/>
              <a:t>,</a:t>
            </a:r>
            <a:r>
              <a:rPr lang="en-US" dirty="0" smtClean="0"/>
              <a:t> I m </a:t>
            </a:r>
            <a:r>
              <a:rPr lang="en-US" dirty="0" err="1" smtClean="0"/>
              <a:t>Dima</a:t>
            </a:r>
            <a:r>
              <a:rPr lang="en-US" dirty="0" smtClean="0"/>
              <a:t>. I</a:t>
            </a:r>
            <a:r>
              <a:rPr lang="ru-RU" dirty="0" smtClean="0"/>
              <a:t> </a:t>
            </a:r>
            <a:r>
              <a:rPr lang="en-US" dirty="0" smtClean="0"/>
              <a:t>have to confess</a:t>
            </a:r>
            <a:r>
              <a:rPr lang="ru-RU" dirty="0" smtClean="0"/>
              <a:t>,</a:t>
            </a:r>
            <a:r>
              <a:rPr lang="en-US" dirty="0" smtClean="0"/>
              <a:t> I read very slowly. But at school we are given a lot of homework</a:t>
            </a:r>
            <a:r>
              <a:rPr lang="ru-RU" dirty="0" smtClean="0"/>
              <a:t>, </a:t>
            </a:r>
            <a:r>
              <a:rPr lang="en-US" dirty="0" smtClean="0"/>
              <a:t>so I have to read any way</a:t>
            </a:r>
            <a:r>
              <a:rPr lang="ru-RU" dirty="0" smtClean="0"/>
              <a:t>:</a:t>
            </a:r>
            <a:r>
              <a:rPr lang="en-US" dirty="0" smtClean="0"/>
              <a:t> History and Literature</a:t>
            </a:r>
            <a:r>
              <a:rPr lang="ru-RU" dirty="0" smtClean="0"/>
              <a:t>, </a:t>
            </a:r>
            <a:r>
              <a:rPr lang="en-US" dirty="0" smtClean="0"/>
              <a:t>Biology and Geography. Once I have read L.N. Tolstoy. They were </a:t>
            </a:r>
            <a:r>
              <a:rPr lang="ru-RU" dirty="0" smtClean="0"/>
              <a:t>«</a:t>
            </a:r>
            <a:r>
              <a:rPr lang="en-US" dirty="0" smtClean="0"/>
              <a:t>Stories for children</a:t>
            </a:r>
            <a:r>
              <a:rPr lang="ru-RU" dirty="0" smtClean="0"/>
              <a:t>»</a:t>
            </a:r>
            <a:r>
              <a:rPr lang="en-US" dirty="0" smtClean="0"/>
              <a:t>.</a:t>
            </a:r>
            <a:r>
              <a:rPr lang="ru-RU" dirty="0" smtClean="0"/>
              <a:t> </a:t>
            </a:r>
            <a:r>
              <a:rPr lang="en-US" dirty="0" smtClean="0"/>
              <a:t>I liked them very much. And I decided to learn some information about him.</a:t>
            </a:r>
            <a:endParaRPr lang="ru-RU" dirty="0"/>
          </a:p>
        </p:txBody>
      </p:sp>
      <p:pic>
        <p:nvPicPr>
          <p:cNvPr id="1028" name="Picture 4" descr="C:\Users\Дёмин\Desktop\yandsear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4293096"/>
            <a:ext cx="2016224" cy="23618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1484784"/>
            <a:ext cx="6400800" cy="1752600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The works of the Russian writer Leo Tolstoy are recognized worldwide. His famous books such as </a:t>
            </a:r>
            <a:r>
              <a:rPr lang="ru-RU" dirty="0" smtClean="0"/>
              <a:t>«</a:t>
            </a:r>
            <a:r>
              <a:rPr lang="en-US" dirty="0" smtClean="0"/>
              <a:t>War and piece</a:t>
            </a:r>
            <a:r>
              <a:rPr lang="ru-RU" dirty="0" smtClean="0"/>
              <a:t>» «</a:t>
            </a:r>
            <a:r>
              <a:rPr lang="en-US" dirty="0" smtClean="0"/>
              <a:t>Childhood</a:t>
            </a:r>
            <a:r>
              <a:rPr lang="ru-RU" dirty="0" smtClean="0"/>
              <a:t>»</a:t>
            </a:r>
            <a:r>
              <a:rPr lang="en-US" dirty="0" smtClean="0"/>
              <a:t> </a:t>
            </a:r>
            <a:r>
              <a:rPr lang="ru-RU" dirty="0" smtClean="0"/>
              <a:t>, «</a:t>
            </a:r>
            <a:r>
              <a:rPr lang="en-US" dirty="0" smtClean="0"/>
              <a:t>After the ball</a:t>
            </a:r>
            <a:r>
              <a:rPr lang="ru-RU" dirty="0" smtClean="0"/>
              <a:t>»</a:t>
            </a:r>
            <a:r>
              <a:rPr lang="en-US" dirty="0" smtClean="0"/>
              <a:t> are read widely in France</a:t>
            </a:r>
            <a:r>
              <a:rPr lang="ru-RU" dirty="0" smtClean="0"/>
              <a:t>, </a:t>
            </a:r>
            <a:r>
              <a:rPr lang="en-US" dirty="0" smtClean="0"/>
              <a:t>Germany</a:t>
            </a:r>
            <a:r>
              <a:rPr lang="ru-RU" dirty="0" smtClean="0"/>
              <a:t>,</a:t>
            </a:r>
            <a:r>
              <a:rPr lang="en-US" dirty="0" smtClean="0"/>
              <a:t> Italy</a:t>
            </a:r>
            <a:r>
              <a:rPr lang="ru-RU" dirty="0" smtClean="0"/>
              <a:t>,</a:t>
            </a:r>
            <a:r>
              <a:rPr lang="en-US" dirty="0" smtClean="0"/>
              <a:t> England and etc. The state Tolstoy Museum was opened in the authors native place </a:t>
            </a:r>
            <a:r>
              <a:rPr lang="ru-RU" dirty="0" smtClean="0"/>
              <a:t>«</a:t>
            </a:r>
            <a:r>
              <a:rPr lang="en-US" dirty="0" err="1" smtClean="0"/>
              <a:t>Yasnanya</a:t>
            </a:r>
            <a:r>
              <a:rPr lang="ru-RU" dirty="0" smtClean="0"/>
              <a:t> </a:t>
            </a:r>
            <a:r>
              <a:rPr lang="en-US" dirty="0" err="1" smtClean="0"/>
              <a:t>Polyana</a:t>
            </a:r>
            <a:r>
              <a:rPr lang="ru-RU" dirty="0" smtClean="0"/>
              <a:t>» </a:t>
            </a:r>
            <a:r>
              <a:rPr lang="en-US" dirty="0" smtClean="0"/>
              <a:t>We have Tolstoy s museum in our region too. </a:t>
            </a:r>
            <a:r>
              <a:rPr lang="en-US" dirty="0" smtClean="0"/>
              <a:t>It is </a:t>
            </a:r>
            <a:r>
              <a:rPr lang="en-US" dirty="0" smtClean="0"/>
              <a:t>in Lev Tolstoy.</a:t>
            </a:r>
          </a:p>
        </p:txBody>
      </p:sp>
      <p:pic>
        <p:nvPicPr>
          <p:cNvPr id="2051" name="Picture 3" descr="C:\Users\Дёмин\Desktop\post-2-126768949271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3429000"/>
            <a:ext cx="3528392" cy="2952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1772816"/>
            <a:ext cx="6400800" cy="17526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L. Tolstoy was not only a writer but he liked to work at the land, educated his children. He was very sporty. Tolstoy swam</a:t>
            </a:r>
            <a:r>
              <a:rPr lang="ru-RU" dirty="0" smtClean="0"/>
              <a:t>, </a:t>
            </a:r>
            <a:r>
              <a:rPr lang="en-US" dirty="0" smtClean="0"/>
              <a:t>rode a bike</a:t>
            </a:r>
            <a:r>
              <a:rPr lang="ru-RU" dirty="0" smtClean="0"/>
              <a:t>,</a:t>
            </a:r>
            <a:r>
              <a:rPr lang="en-US" dirty="0" smtClean="0"/>
              <a:t> walked a lot of for a walk. </a:t>
            </a:r>
            <a:endParaRPr lang="ru-RU" dirty="0"/>
          </a:p>
        </p:txBody>
      </p:sp>
      <p:pic>
        <p:nvPicPr>
          <p:cNvPr id="3075" name="Picture 3" descr="C:\Users\Дёмин\Desktop\yandsear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3573016"/>
            <a:ext cx="3384376" cy="2984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88640"/>
            <a:ext cx="8229600" cy="18288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1700808"/>
            <a:ext cx="6400800" cy="17526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Many </a:t>
            </a:r>
            <a:r>
              <a:rPr lang="en-US" dirty="0" err="1" smtClean="0"/>
              <a:t>Tolstoys</a:t>
            </a:r>
            <a:r>
              <a:rPr lang="en-US" dirty="0" smtClean="0"/>
              <a:t> works were filmed. I would recommend </a:t>
            </a:r>
            <a:r>
              <a:rPr lang="ru-RU" dirty="0" smtClean="0"/>
              <a:t>«</a:t>
            </a:r>
            <a:r>
              <a:rPr lang="en-US" dirty="0" smtClean="0"/>
              <a:t>War and Piece</a:t>
            </a:r>
            <a:r>
              <a:rPr lang="ru-RU" dirty="0" smtClean="0"/>
              <a:t>»</a:t>
            </a:r>
            <a:r>
              <a:rPr lang="en-US" dirty="0" smtClean="0"/>
              <a:t> for you. There a lot of actions</a:t>
            </a:r>
            <a:r>
              <a:rPr lang="ru-RU" dirty="0" smtClean="0"/>
              <a:t>,</a:t>
            </a:r>
            <a:r>
              <a:rPr lang="en-US" dirty="0" smtClean="0"/>
              <a:t> characters</a:t>
            </a:r>
            <a:r>
              <a:rPr lang="ru-RU" dirty="0" smtClean="0"/>
              <a:t>,</a:t>
            </a:r>
            <a:r>
              <a:rPr lang="en-US" dirty="0" smtClean="0"/>
              <a:t> events.</a:t>
            </a:r>
            <a:endParaRPr lang="ru-RU" dirty="0"/>
          </a:p>
        </p:txBody>
      </p:sp>
      <p:pic>
        <p:nvPicPr>
          <p:cNvPr id="4098" name="Picture 2" descr="C:\Users\Дёмин\Desktop\1293198464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4149080"/>
            <a:ext cx="3359820" cy="2400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1556792"/>
            <a:ext cx="6400800" cy="1752600"/>
          </a:xfrm>
        </p:spPr>
        <p:txBody>
          <a:bodyPr>
            <a:normAutofit/>
          </a:bodyPr>
          <a:lstStyle/>
          <a:p>
            <a:r>
              <a:rPr lang="en-US" dirty="0" smtClean="0"/>
              <a:t>Well</a:t>
            </a:r>
            <a:r>
              <a:rPr lang="ru-RU" dirty="0" smtClean="0"/>
              <a:t>,</a:t>
            </a:r>
            <a:r>
              <a:rPr lang="en-US" dirty="0" smtClean="0"/>
              <a:t> I think that reading will be modern always. Books help</a:t>
            </a:r>
            <a:r>
              <a:rPr lang="ru-RU" dirty="0" smtClean="0"/>
              <a:t>,</a:t>
            </a:r>
            <a:r>
              <a:rPr lang="en-US" dirty="0" smtClean="0"/>
              <a:t> discover new things</a:t>
            </a:r>
            <a:r>
              <a:rPr lang="ru-RU" dirty="0" smtClean="0"/>
              <a:t>,</a:t>
            </a:r>
            <a:r>
              <a:rPr lang="en-US" dirty="0" smtClean="0"/>
              <a:t> educate</a:t>
            </a:r>
            <a:r>
              <a:rPr lang="ru-RU" dirty="0" smtClean="0"/>
              <a:t>, </a:t>
            </a:r>
            <a:r>
              <a:rPr lang="en-US" dirty="0" smtClean="0"/>
              <a:t>solve problems.</a:t>
            </a:r>
            <a:endParaRPr lang="ru-RU" dirty="0"/>
          </a:p>
        </p:txBody>
      </p:sp>
      <p:pic>
        <p:nvPicPr>
          <p:cNvPr id="5122" name="Picture 2" descr="C:\Users\Дёмин\Desktop\f0360a50b926e96c7b6913e2582feef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3573016"/>
            <a:ext cx="3275856" cy="29969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</TotalTime>
  <Words>242</Words>
  <Application>Microsoft Office PowerPoint</Application>
  <PresentationFormat>Экран (4:3)</PresentationFormat>
  <Paragraphs>5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Апекс</vt:lpstr>
      <vt:lpstr>Слайд 1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Дёмин</dc:creator>
  <cp:lastModifiedBy>123</cp:lastModifiedBy>
  <cp:revision>16</cp:revision>
  <dcterms:created xsi:type="dcterms:W3CDTF">2012-03-03T06:12:29Z</dcterms:created>
  <dcterms:modified xsi:type="dcterms:W3CDTF">2015-03-03T07:04:46Z</dcterms:modified>
</cp:coreProperties>
</file>